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71" r:id="rId2"/>
    <p:sldId id="272" r:id="rId3"/>
  </p:sldIdLst>
  <p:sldSz cx="6858000" cy="9906000" type="A4"/>
  <p:notesSz cx="7099300" cy="102346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386B"/>
    <a:srgbClr val="003B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624" autoAdjust="0"/>
    <p:restoredTop sz="94660"/>
  </p:normalViewPr>
  <p:slideViewPr>
    <p:cSldViewPr>
      <p:cViewPr varScale="1">
        <p:scale>
          <a:sx n="52" d="100"/>
          <a:sy n="52" d="100"/>
        </p:scale>
        <p:origin x="1195" y="29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7" d="100"/>
          <a:sy n="57" d="100"/>
        </p:scale>
        <p:origin x="3216" y="6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80AC54-A0FC-47BB-903E-2A6601D3DBFA}" type="datetimeFigureOut">
              <a:rPr lang="zh-TW" altLang="en-US" smtClean="0"/>
              <a:t>2026/3/3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2354263" y="1279525"/>
            <a:ext cx="239077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D0340B-E15A-4F56-B86F-A4E8EF3615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407561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2BCC2-0CF5-4CC8-A326-FA013B65B705}" type="datetimeFigureOut">
              <a:rPr lang="zh-TW" altLang="en-US" smtClean="0"/>
              <a:t>2026/3/3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6DE61-97D3-40D3-8DC9-C228629749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9990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2BCC2-0CF5-4CC8-A326-FA013B65B705}" type="datetimeFigureOut">
              <a:rPr lang="zh-TW" altLang="en-US" smtClean="0"/>
              <a:t>2026/3/3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6DE61-97D3-40D3-8DC9-C228629749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5081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4972050" y="396701"/>
            <a:ext cx="1543050" cy="8452202"/>
          </a:xfrm>
          <a:prstGeom prst="rect">
            <a:avLst/>
          </a:prstGeo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342900" y="396701"/>
            <a:ext cx="4514850" cy="845220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2BCC2-0CF5-4CC8-A326-FA013B65B705}" type="datetimeFigureOut">
              <a:rPr lang="zh-TW" altLang="en-US" smtClean="0"/>
              <a:t>2026/3/3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6DE61-97D3-40D3-8DC9-C228629749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6006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2BCC2-0CF5-4CC8-A326-FA013B65B705}" type="datetimeFigureOut">
              <a:rPr lang="zh-TW" altLang="en-US" smtClean="0"/>
              <a:t>2026/3/3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6DE61-97D3-40D3-8DC9-C228629749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3992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2BCC2-0CF5-4CC8-A326-FA013B65B705}" type="datetimeFigureOut">
              <a:rPr lang="zh-TW" altLang="en-US" smtClean="0"/>
              <a:t>2026/3/3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6DE61-97D3-40D3-8DC9-C228629749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3108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342900" y="2311402"/>
            <a:ext cx="3028950" cy="653750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86150" y="2311402"/>
            <a:ext cx="3028950" cy="653750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2BCC2-0CF5-4CC8-A326-FA013B65B705}" type="datetimeFigureOut">
              <a:rPr lang="zh-TW" altLang="en-US" smtClean="0"/>
              <a:t>2026/3/3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6DE61-97D3-40D3-8DC9-C228629749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64153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2BCC2-0CF5-4CC8-A326-FA013B65B705}" type="datetimeFigureOut">
              <a:rPr lang="zh-TW" altLang="en-US" smtClean="0"/>
              <a:t>2026/3/3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6DE61-97D3-40D3-8DC9-C228629749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86728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2BCC2-0CF5-4CC8-A326-FA013B65B705}" type="datetimeFigureOut">
              <a:rPr lang="zh-TW" altLang="en-US" smtClean="0"/>
              <a:t>2026/3/3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6DE61-97D3-40D3-8DC9-C228629749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4942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2BCC2-0CF5-4CC8-A326-FA013B65B705}" type="datetimeFigureOut">
              <a:rPr lang="zh-TW" altLang="en-US" smtClean="0"/>
              <a:t>2026/3/3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6DE61-97D3-40D3-8DC9-C228629749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08334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2BCC2-0CF5-4CC8-A326-FA013B65B705}" type="datetimeFigureOut">
              <a:rPr lang="zh-TW" altLang="en-US" smtClean="0"/>
              <a:t>2026/3/3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6DE61-97D3-40D3-8DC9-C228629749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2277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2BCC2-0CF5-4CC8-A326-FA013B65B705}" type="datetimeFigureOut">
              <a:rPr lang="zh-TW" altLang="en-US" smtClean="0"/>
              <a:t>2026/3/3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6DE61-97D3-40D3-8DC9-C228629749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3987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圖片 15"/>
          <p:cNvPicPr/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13764"/>
            <a:ext cx="6858000" cy="9692236"/>
          </a:xfrm>
          <a:prstGeom prst="rect">
            <a:avLst/>
          </a:prstGeom>
        </p:spPr>
      </p:pic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82BCC2-0CF5-4CC8-A326-FA013B65B705}" type="datetimeFigureOut">
              <a:rPr lang="zh-TW" altLang="en-US" smtClean="0"/>
              <a:t>2026/3/3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F6DE61-97D3-40D3-8DC9-C2286297491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Date Placeholder 3"/>
          <p:cNvSpPr txBox="1">
            <a:spLocks/>
          </p:cNvSpPr>
          <p:nvPr userDrawn="1"/>
        </p:nvSpPr>
        <p:spPr>
          <a:xfrm>
            <a:off x="471488" y="9946514"/>
            <a:ext cx="1543050" cy="5713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TW"/>
            </a:defPPr>
            <a:lvl1pPr marL="0" algn="l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F87E3F2-ADB4-B04B-B478-954CB913A9F0}" type="datetimeFigureOut">
              <a:rPr kumimoji="1" lang="zh-TW" altLang="en-US" sz="900" smtClean="0"/>
              <a:pPr/>
              <a:t>2026/3/3</a:t>
            </a:fld>
            <a:endParaRPr kumimoji="1" lang="zh-TW" altLang="en-US" sz="900"/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>
          <a:xfrm>
            <a:off x="4843463" y="9946514"/>
            <a:ext cx="1543050" cy="5713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TW"/>
            </a:defPPr>
            <a:lvl1pPr marL="0" algn="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4CCC989-7220-B040-BC4E-0002034E2B6C}" type="slidenum">
              <a:rPr kumimoji="1" lang="zh-TW" altLang="en-US" sz="900" smtClean="0"/>
              <a:pPr/>
              <a:t>‹#›</a:t>
            </a:fld>
            <a:endParaRPr kumimoji="1" lang="zh-TW" altLang="en-US" sz="900"/>
          </a:p>
        </p:txBody>
      </p:sp>
      <p:grpSp>
        <p:nvGrpSpPr>
          <p:cNvPr id="12" name="群組 11"/>
          <p:cNvGrpSpPr/>
          <p:nvPr userDrawn="1"/>
        </p:nvGrpSpPr>
        <p:grpSpPr>
          <a:xfrm>
            <a:off x="0" y="-4093"/>
            <a:ext cx="6858000" cy="865814"/>
            <a:chOff x="0" y="8413"/>
            <a:chExt cx="6858000" cy="799213"/>
          </a:xfrm>
        </p:grpSpPr>
        <p:sp>
          <p:nvSpPr>
            <p:cNvPr id="13" name="矩形 12"/>
            <p:cNvSpPr/>
            <p:nvPr/>
          </p:nvSpPr>
          <p:spPr>
            <a:xfrm>
              <a:off x="0" y="296387"/>
              <a:ext cx="6858000" cy="511239"/>
            </a:xfrm>
            <a:prstGeom prst="rect">
              <a:avLst/>
            </a:prstGeom>
            <a:solidFill>
              <a:srgbClr val="FFCC4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1800"/>
            </a:p>
          </p:txBody>
        </p:sp>
        <p:sp>
          <p:nvSpPr>
            <p:cNvPr id="14" name="矩形 13"/>
            <p:cNvSpPr/>
            <p:nvPr/>
          </p:nvSpPr>
          <p:spPr>
            <a:xfrm>
              <a:off x="0" y="164926"/>
              <a:ext cx="6858000" cy="511239"/>
            </a:xfrm>
            <a:prstGeom prst="rect">
              <a:avLst/>
            </a:prstGeom>
            <a:solidFill>
              <a:srgbClr val="00AC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1800"/>
            </a:p>
          </p:txBody>
        </p:sp>
        <p:sp>
          <p:nvSpPr>
            <p:cNvPr id="15" name="矩形 14"/>
            <p:cNvSpPr/>
            <p:nvPr/>
          </p:nvSpPr>
          <p:spPr>
            <a:xfrm>
              <a:off x="0" y="8413"/>
              <a:ext cx="6858000" cy="502826"/>
            </a:xfrm>
            <a:prstGeom prst="rect">
              <a:avLst/>
            </a:prstGeom>
            <a:solidFill>
              <a:srgbClr val="003B8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1800"/>
            </a:p>
          </p:txBody>
        </p:sp>
      </p:grpSp>
    </p:spTree>
    <p:extLst>
      <p:ext uri="{BB962C8B-B14F-4D97-AF65-F5344CB8AC3E}">
        <p14:creationId xmlns:p14="http://schemas.microsoft.com/office/powerpoint/2010/main" val="1312004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4294967295"/>
          </p:nvPr>
        </p:nvSpPr>
        <p:spPr>
          <a:xfrm>
            <a:off x="-110693" y="4520952"/>
            <a:ext cx="7079386" cy="1944216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zh-TW" altLang="en-US" sz="6000" b="1" kern="100" dirty="0" smtClean="0">
                <a:solidFill>
                  <a:srgbClr val="C00000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歡迎評鑑委員</a:t>
            </a:r>
            <a:endParaRPr lang="en-US" altLang="zh-TW" sz="6000" b="1" kern="100" dirty="0" smtClean="0">
              <a:solidFill>
                <a:srgbClr val="C00000"/>
              </a:solidFill>
              <a:latin typeface="Adobe 繁黑體 Std B" panose="020B0700000000000000" pitchFamily="34" charset="-120"/>
              <a:ea typeface="Adobe 繁黑體 Std B" panose="020B0700000000000000" pitchFamily="34" charset="-12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zh-TW" altLang="en-US" sz="6000" b="1" kern="100" dirty="0" smtClean="0">
                <a:solidFill>
                  <a:srgbClr val="C00000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蒞臨指導</a:t>
            </a:r>
            <a:endParaRPr lang="en-US" altLang="zh-TW" sz="6000" b="1" kern="100" dirty="0">
              <a:solidFill>
                <a:srgbClr val="C00000"/>
              </a:solidFill>
              <a:latin typeface="Adobe 繁黑體 Std B" panose="020B0700000000000000" pitchFamily="34" charset="-120"/>
              <a:ea typeface="Adobe 繁黑體 Std B" panose="020B0700000000000000" pitchFamily="34" charset="-120"/>
              <a:cs typeface="Times New Roman" panose="02020603050405020304" pitchFamily="18" charset="0"/>
            </a:endParaRPr>
          </a:p>
        </p:txBody>
      </p:sp>
      <p:sp>
        <p:nvSpPr>
          <p:cNvPr id="7" name="標題 1"/>
          <p:cNvSpPr txBox="1">
            <a:spLocks/>
          </p:cNvSpPr>
          <p:nvPr/>
        </p:nvSpPr>
        <p:spPr>
          <a:xfrm>
            <a:off x="86238" y="7977336"/>
            <a:ext cx="6624736" cy="9361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TW" sz="4000" b="1" dirty="0" smtClean="0">
                <a:solidFill>
                  <a:srgbClr val="003B83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115</a:t>
            </a:r>
            <a:r>
              <a:rPr lang="zh-TW" altLang="en-US" sz="4000" b="1" dirty="0" smtClean="0">
                <a:solidFill>
                  <a:srgbClr val="003B83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  </a:t>
            </a:r>
            <a:r>
              <a:rPr lang="zh-TW" altLang="en-US" sz="4000" b="1" dirty="0">
                <a:solidFill>
                  <a:srgbClr val="003B83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年  </a:t>
            </a:r>
            <a:r>
              <a:rPr lang="en-US" altLang="zh-TW" sz="4000" b="1" dirty="0" smtClean="0">
                <a:solidFill>
                  <a:srgbClr val="003B83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3</a:t>
            </a:r>
            <a:r>
              <a:rPr lang="zh-TW" altLang="en-US" sz="4000" b="1" dirty="0" smtClean="0">
                <a:solidFill>
                  <a:srgbClr val="003B83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  </a:t>
            </a:r>
            <a:r>
              <a:rPr lang="zh-TW" altLang="en-US" sz="4000" b="1" dirty="0">
                <a:solidFill>
                  <a:srgbClr val="003B83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月  </a:t>
            </a:r>
            <a:r>
              <a:rPr lang="zh-TW" altLang="en-US" sz="4000" b="1" dirty="0" smtClean="0">
                <a:solidFill>
                  <a:srgbClr val="003B83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○○  </a:t>
            </a:r>
            <a:r>
              <a:rPr lang="zh-TW" altLang="en-US" sz="4000" b="1" dirty="0">
                <a:solidFill>
                  <a:srgbClr val="003B83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日</a:t>
            </a:r>
          </a:p>
        </p:txBody>
      </p:sp>
      <p:sp>
        <p:nvSpPr>
          <p:cNvPr id="5" name="標題 1"/>
          <p:cNvSpPr txBox="1">
            <a:spLocks/>
          </p:cNvSpPr>
          <p:nvPr/>
        </p:nvSpPr>
        <p:spPr>
          <a:xfrm>
            <a:off x="276522" y="1064568"/>
            <a:ext cx="6244168" cy="2592288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5000"/>
              </a:lnSpc>
            </a:pPr>
            <a:r>
              <a:rPr lang="zh-TW" altLang="en-US" sz="3600" b="1" dirty="0">
                <a:solidFill>
                  <a:srgbClr val="003B83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弘光科技</a:t>
            </a:r>
            <a:r>
              <a:rPr lang="zh-TW" altLang="en-US" sz="3600" b="1" dirty="0" smtClean="0">
                <a:solidFill>
                  <a:srgbClr val="003B83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大學</a:t>
            </a:r>
            <a:endParaRPr lang="en-US" altLang="zh-TW" sz="3600" b="1" dirty="0" smtClean="0">
              <a:solidFill>
                <a:srgbClr val="003B83"/>
              </a:solidFill>
              <a:latin typeface="Adobe 繁黑體 Std B" panose="020B0700000000000000" pitchFamily="34" charset="-120"/>
              <a:ea typeface="Adobe 繁黑體 Std B" panose="020B0700000000000000" pitchFamily="34" charset="-120"/>
            </a:endParaRPr>
          </a:p>
          <a:p>
            <a:pPr>
              <a:lnSpc>
                <a:spcPts val="5000"/>
              </a:lnSpc>
            </a:pPr>
            <a:r>
              <a:rPr lang="zh-TW" altLang="en-US" sz="3600" b="1" dirty="0" smtClean="0">
                <a:solidFill>
                  <a:srgbClr val="003B83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大專</a:t>
            </a:r>
            <a:r>
              <a:rPr lang="zh-TW" altLang="en-US" sz="3600" b="1" dirty="0">
                <a:solidFill>
                  <a:srgbClr val="003B83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校院教學品</a:t>
            </a:r>
            <a:r>
              <a:rPr lang="zh-TW" altLang="en-US" sz="3600" b="1" dirty="0" smtClean="0">
                <a:solidFill>
                  <a:srgbClr val="003B83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保服務計畫</a:t>
            </a:r>
            <a:endParaRPr lang="en-US" altLang="zh-TW" sz="3600" b="1" dirty="0" smtClean="0">
              <a:solidFill>
                <a:srgbClr val="003B83"/>
              </a:solidFill>
              <a:latin typeface="Adobe 繁黑體 Std B" panose="020B0700000000000000" pitchFamily="34" charset="-120"/>
              <a:ea typeface="Adobe 繁黑體 Std B" panose="020B0700000000000000" pitchFamily="34" charset="-120"/>
            </a:endParaRPr>
          </a:p>
          <a:p>
            <a:pPr>
              <a:lnSpc>
                <a:spcPts val="5000"/>
              </a:lnSpc>
            </a:pPr>
            <a:r>
              <a:rPr lang="en-US" altLang="zh-TW" sz="3600" b="1" dirty="0" smtClean="0">
                <a:solidFill>
                  <a:srgbClr val="003B83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【</a:t>
            </a:r>
            <a:r>
              <a:rPr lang="zh-TW" altLang="en-US" sz="3600" b="1" dirty="0">
                <a:solidFill>
                  <a:srgbClr val="003B83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實地評鑑</a:t>
            </a:r>
            <a:r>
              <a:rPr lang="en-US" altLang="zh-TW" sz="3600" b="1" dirty="0" smtClean="0">
                <a:solidFill>
                  <a:srgbClr val="003B83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】</a:t>
            </a:r>
          </a:p>
          <a:p>
            <a:pPr>
              <a:lnSpc>
                <a:spcPts val="5000"/>
              </a:lnSpc>
              <a:spcBef>
                <a:spcPts val="600"/>
              </a:spcBef>
            </a:pPr>
            <a:r>
              <a:rPr lang="zh-TW" altLang="en-US" sz="3000" b="1" dirty="0" smtClean="0">
                <a:solidFill>
                  <a:srgbClr val="003B83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○○○○系</a:t>
            </a:r>
            <a:r>
              <a:rPr lang="en-US" altLang="zh-TW" sz="3000" dirty="0" smtClean="0">
                <a:solidFill>
                  <a:schemeClr val="bg1">
                    <a:lumMod val="65000"/>
                  </a:schemeClr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(</a:t>
            </a:r>
            <a:r>
              <a:rPr lang="zh-TW" altLang="en-US" sz="3000" dirty="0" smtClean="0">
                <a:solidFill>
                  <a:schemeClr val="bg1">
                    <a:lumMod val="65000"/>
                  </a:schemeClr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全名</a:t>
            </a:r>
            <a:r>
              <a:rPr lang="en-US" altLang="zh-TW" sz="3000" dirty="0" smtClean="0">
                <a:solidFill>
                  <a:schemeClr val="bg1">
                    <a:lumMod val="65000"/>
                  </a:schemeClr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)</a:t>
            </a:r>
            <a:endParaRPr lang="zh-TW" altLang="en-US" sz="3000" dirty="0">
              <a:solidFill>
                <a:schemeClr val="bg1">
                  <a:lumMod val="65000"/>
                </a:schemeClr>
              </a:solidFill>
              <a:latin typeface="Adobe 繁黑體 Std B" panose="020B0700000000000000" pitchFamily="34" charset="-120"/>
              <a:ea typeface="Adobe 繁黑體 Std B" panose="020B0700000000000000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61723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4294967295"/>
          </p:nvPr>
        </p:nvSpPr>
        <p:spPr>
          <a:xfrm>
            <a:off x="-110693" y="4520952"/>
            <a:ext cx="7079386" cy="1944216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zh-TW" altLang="en-US" sz="6000" b="1" kern="100" dirty="0" smtClean="0">
                <a:solidFill>
                  <a:srgbClr val="C00000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歡迎評鑑委員</a:t>
            </a:r>
            <a:endParaRPr lang="en-US" altLang="zh-TW" sz="6000" b="1" kern="100" dirty="0" smtClean="0">
              <a:solidFill>
                <a:srgbClr val="C00000"/>
              </a:solidFill>
              <a:latin typeface="Adobe 繁黑體 Std B" panose="020B0700000000000000" pitchFamily="34" charset="-120"/>
              <a:ea typeface="Adobe 繁黑體 Std B" panose="020B0700000000000000" pitchFamily="34" charset="-12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zh-TW" altLang="en-US" sz="6000" b="1" kern="100" dirty="0" smtClean="0">
                <a:solidFill>
                  <a:srgbClr val="C00000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蒞臨指導</a:t>
            </a:r>
            <a:endParaRPr lang="en-US" altLang="zh-TW" sz="6000" b="1" kern="100" dirty="0">
              <a:solidFill>
                <a:srgbClr val="C00000"/>
              </a:solidFill>
              <a:latin typeface="Adobe 繁黑體 Std B" panose="020B0700000000000000" pitchFamily="34" charset="-120"/>
              <a:ea typeface="Adobe 繁黑體 Std B" panose="020B0700000000000000" pitchFamily="34" charset="-120"/>
              <a:cs typeface="Times New Roman" panose="02020603050405020304" pitchFamily="18" charset="0"/>
            </a:endParaRPr>
          </a:p>
        </p:txBody>
      </p:sp>
      <p:sp>
        <p:nvSpPr>
          <p:cNvPr id="7" name="標題 1"/>
          <p:cNvSpPr txBox="1">
            <a:spLocks/>
          </p:cNvSpPr>
          <p:nvPr/>
        </p:nvSpPr>
        <p:spPr>
          <a:xfrm>
            <a:off x="86238" y="7977336"/>
            <a:ext cx="6624736" cy="9361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TW" sz="4000" b="1" dirty="0" smtClean="0">
                <a:solidFill>
                  <a:srgbClr val="003B83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115</a:t>
            </a:r>
            <a:r>
              <a:rPr lang="zh-TW" altLang="en-US" sz="4000" b="1" dirty="0" smtClean="0">
                <a:solidFill>
                  <a:srgbClr val="003B83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  </a:t>
            </a:r>
            <a:r>
              <a:rPr lang="zh-TW" altLang="en-US" sz="4000" b="1" dirty="0">
                <a:solidFill>
                  <a:srgbClr val="003B83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年  </a:t>
            </a:r>
            <a:r>
              <a:rPr lang="en-US" altLang="zh-TW" sz="4000" b="1" dirty="0" smtClean="0">
                <a:solidFill>
                  <a:srgbClr val="003B83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3</a:t>
            </a:r>
            <a:r>
              <a:rPr lang="zh-TW" altLang="en-US" sz="4000" b="1" dirty="0" smtClean="0">
                <a:solidFill>
                  <a:srgbClr val="003B83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  </a:t>
            </a:r>
            <a:r>
              <a:rPr lang="zh-TW" altLang="en-US" sz="4000" b="1" dirty="0">
                <a:solidFill>
                  <a:srgbClr val="003B83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月  </a:t>
            </a:r>
            <a:r>
              <a:rPr lang="zh-TW" altLang="en-US" sz="4000" b="1" dirty="0" smtClean="0">
                <a:solidFill>
                  <a:srgbClr val="003B83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○○  </a:t>
            </a:r>
            <a:r>
              <a:rPr lang="zh-TW" altLang="en-US" sz="4000" b="1" dirty="0">
                <a:solidFill>
                  <a:srgbClr val="003B83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日</a:t>
            </a:r>
          </a:p>
        </p:txBody>
      </p:sp>
      <p:sp>
        <p:nvSpPr>
          <p:cNvPr id="5" name="標題 1"/>
          <p:cNvSpPr txBox="1">
            <a:spLocks/>
          </p:cNvSpPr>
          <p:nvPr/>
        </p:nvSpPr>
        <p:spPr>
          <a:xfrm>
            <a:off x="276522" y="1064568"/>
            <a:ext cx="6244168" cy="2592288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5000"/>
              </a:lnSpc>
            </a:pPr>
            <a:r>
              <a:rPr lang="zh-TW" altLang="en-US" sz="3600" b="1" dirty="0">
                <a:solidFill>
                  <a:srgbClr val="003B83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弘光科技</a:t>
            </a:r>
            <a:r>
              <a:rPr lang="zh-TW" altLang="en-US" sz="3600" b="1" dirty="0" smtClean="0">
                <a:solidFill>
                  <a:srgbClr val="003B83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大學</a:t>
            </a:r>
            <a:endParaRPr lang="en-US" altLang="zh-TW" sz="3600" b="1" dirty="0" smtClean="0">
              <a:solidFill>
                <a:srgbClr val="003B83"/>
              </a:solidFill>
              <a:latin typeface="Adobe 繁黑體 Std B" panose="020B0700000000000000" pitchFamily="34" charset="-120"/>
              <a:ea typeface="Adobe 繁黑體 Std B" panose="020B0700000000000000" pitchFamily="34" charset="-120"/>
            </a:endParaRPr>
          </a:p>
          <a:p>
            <a:pPr>
              <a:lnSpc>
                <a:spcPts val="5000"/>
              </a:lnSpc>
            </a:pPr>
            <a:r>
              <a:rPr lang="zh-TW" altLang="en-US" sz="3600" b="1" dirty="0" smtClean="0">
                <a:solidFill>
                  <a:srgbClr val="003B83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大專</a:t>
            </a:r>
            <a:r>
              <a:rPr lang="zh-TW" altLang="en-US" sz="3600" b="1" dirty="0">
                <a:solidFill>
                  <a:srgbClr val="003B83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校院教學品</a:t>
            </a:r>
            <a:r>
              <a:rPr lang="zh-TW" altLang="en-US" sz="3600" b="1" dirty="0" smtClean="0">
                <a:solidFill>
                  <a:srgbClr val="003B83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保服務計畫</a:t>
            </a:r>
            <a:endParaRPr lang="en-US" altLang="zh-TW" sz="3600" b="1" dirty="0" smtClean="0">
              <a:solidFill>
                <a:srgbClr val="003B83"/>
              </a:solidFill>
              <a:latin typeface="Adobe 繁黑體 Std B" panose="020B0700000000000000" pitchFamily="34" charset="-120"/>
              <a:ea typeface="Adobe 繁黑體 Std B" panose="020B0700000000000000" pitchFamily="34" charset="-120"/>
            </a:endParaRPr>
          </a:p>
          <a:p>
            <a:pPr>
              <a:lnSpc>
                <a:spcPts val="5000"/>
              </a:lnSpc>
            </a:pPr>
            <a:r>
              <a:rPr lang="en-US" altLang="zh-TW" sz="3600" b="1" dirty="0" smtClean="0">
                <a:solidFill>
                  <a:srgbClr val="003B83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【</a:t>
            </a:r>
            <a:r>
              <a:rPr lang="zh-TW" altLang="en-US" sz="3600" b="1" smtClean="0">
                <a:solidFill>
                  <a:srgbClr val="003B83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實習場域評鑑</a:t>
            </a:r>
            <a:r>
              <a:rPr lang="en-US" altLang="zh-TW" sz="3600" b="1" smtClean="0">
                <a:solidFill>
                  <a:srgbClr val="003B83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】</a:t>
            </a:r>
            <a:endParaRPr lang="en-US" altLang="zh-TW" sz="3600" b="1" dirty="0" smtClean="0">
              <a:solidFill>
                <a:srgbClr val="003B83"/>
              </a:solidFill>
              <a:latin typeface="Adobe 繁黑體 Std B" panose="020B0700000000000000" pitchFamily="34" charset="-120"/>
              <a:ea typeface="Adobe 繁黑體 Std B" panose="020B0700000000000000" pitchFamily="34" charset="-120"/>
            </a:endParaRPr>
          </a:p>
          <a:p>
            <a:pPr>
              <a:lnSpc>
                <a:spcPts val="5000"/>
              </a:lnSpc>
              <a:spcBef>
                <a:spcPts val="600"/>
              </a:spcBef>
            </a:pPr>
            <a:r>
              <a:rPr lang="zh-TW" altLang="en-US" sz="3000" b="1" dirty="0" smtClean="0">
                <a:solidFill>
                  <a:srgbClr val="003B83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○○○○系</a:t>
            </a:r>
            <a:r>
              <a:rPr lang="en-US" altLang="zh-TW" sz="3000" dirty="0" smtClean="0">
                <a:solidFill>
                  <a:schemeClr val="bg1">
                    <a:lumMod val="65000"/>
                  </a:schemeClr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(</a:t>
            </a:r>
            <a:r>
              <a:rPr lang="zh-TW" altLang="en-US" sz="3000" dirty="0" smtClean="0">
                <a:solidFill>
                  <a:schemeClr val="bg1">
                    <a:lumMod val="65000"/>
                  </a:schemeClr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全名</a:t>
            </a:r>
            <a:r>
              <a:rPr lang="en-US" altLang="zh-TW" sz="3000" dirty="0" smtClean="0">
                <a:solidFill>
                  <a:schemeClr val="bg1">
                    <a:lumMod val="65000"/>
                  </a:schemeClr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)</a:t>
            </a:r>
            <a:endParaRPr lang="zh-TW" altLang="en-US" sz="3000" dirty="0">
              <a:solidFill>
                <a:schemeClr val="bg1">
                  <a:lumMod val="65000"/>
                </a:schemeClr>
              </a:solidFill>
              <a:latin typeface="Adobe 繁黑體 Std B" panose="020B0700000000000000" pitchFamily="34" charset="-120"/>
              <a:ea typeface="Adobe 繁黑體 Std B" panose="020B0700000000000000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46974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</TotalTime>
  <Words>68</Words>
  <Application>Microsoft Office PowerPoint</Application>
  <PresentationFormat>A4 紙張 (210x297 公釐)</PresentationFormat>
  <Paragraphs>14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8" baseType="lpstr">
      <vt:lpstr>Adobe 繁黑體 Std B</vt:lpstr>
      <vt:lpstr>新細明體</vt:lpstr>
      <vt:lpstr>Arial</vt:lpstr>
      <vt:lpstr>Calibri</vt:lpstr>
      <vt:lpstr>Times New Roman</vt:lpstr>
      <vt:lpstr>Office 佈景主題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32</cp:revision>
  <cp:lastPrinted>2019-10-30T09:28:16Z</cp:lastPrinted>
  <dcterms:created xsi:type="dcterms:W3CDTF">2019-10-30T08:16:02Z</dcterms:created>
  <dcterms:modified xsi:type="dcterms:W3CDTF">2026-03-03T01:58:37Z</dcterms:modified>
</cp:coreProperties>
</file>